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57" r:id="rId5"/>
    <p:sldId id="262" r:id="rId6"/>
    <p:sldId id="268" r:id="rId7"/>
    <p:sldId id="258" r:id="rId8"/>
    <p:sldId id="263" r:id="rId9"/>
    <p:sldId id="269" r:id="rId10"/>
    <p:sldId id="259" r:id="rId11"/>
    <p:sldId id="264" r:id="rId12"/>
    <p:sldId id="270" r:id="rId13"/>
    <p:sldId id="260" r:id="rId14"/>
    <p:sldId id="265" r:id="rId15"/>
    <p:sldId id="271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33" autoAdjust="0"/>
    <p:restoredTop sz="94660"/>
  </p:normalViewPr>
  <p:slideViewPr>
    <p:cSldViewPr snapToGrid="0">
      <p:cViewPr varScale="1">
        <p:scale>
          <a:sx n="86" d="100"/>
          <a:sy n="86" d="100"/>
        </p:scale>
        <p:origin x="7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81E3-5E0E-4C69-AC53-CA9B34F5186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A23-DE93-4A6C-85CA-DA7435BC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9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81E3-5E0E-4C69-AC53-CA9B34F5186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A23-DE93-4A6C-85CA-DA7435BC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0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81E3-5E0E-4C69-AC53-CA9B34F5186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A23-DE93-4A6C-85CA-DA7435BC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81E3-5E0E-4C69-AC53-CA9B34F5186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A23-DE93-4A6C-85CA-DA7435BC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81E3-5E0E-4C69-AC53-CA9B34F5186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A23-DE93-4A6C-85CA-DA7435BC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3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81E3-5E0E-4C69-AC53-CA9B34F5186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A23-DE93-4A6C-85CA-DA7435BC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81E3-5E0E-4C69-AC53-CA9B34F5186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A23-DE93-4A6C-85CA-DA7435BC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6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81E3-5E0E-4C69-AC53-CA9B34F5186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A23-DE93-4A6C-85CA-DA7435BC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6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81E3-5E0E-4C69-AC53-CA9B34F5186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A23-DE93-4A6C-85CA-DA7435BC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7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81E3-5E0E-4C69-AC53-CA9B34F5186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A23-DE93-4A6C-85CA-DA7435BC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8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81E3-5E0E-4C69-AC53-CA9B34F5186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9A23-DE93-4A6C-85CA-DA7435BC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81E3-5E0E-4C69-AC53-CA9B34F5186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9A23-DE93-4A6C-85CA-DA7435BC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7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8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6295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2963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5992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4297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13099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17130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7679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8128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7994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8364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0906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9036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792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350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2596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Samson</dc:creator>
  <cp:lastModifiedBy>Torri Epperson</cp:lastModifiedBy>
  <cp:revision>4</cp:revision>
  <dcterms:created xsi:type="dcterms:W3CDTF">2018-04-27T12:25:17Z</dcterms:created>
  <dcterms:modified xsi:type="dcterms:W3CDTF">2021-09-30T15:24:13Z</dcterms:modified>
</cp:coreProperties>
</file>